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5" r:id="rId6"/>
    <p:sldId id="259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62A"/>
    <a:srgbClr val="C0C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2" autoAdjust="0"/>
    <p:restoredTop sz="94660"/>
  </p:normalViewPr>
  <p:slideViewPr>
    <p:cSldViewPr snapToGrid="0">
      <p:cViewPr>
        <p:scale>
          <a:sx n="100" d="100"/>
          <a:sy n="100" d="100"/>
        </p:scale>
        <p:origin x="822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4004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0794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2079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042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53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972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257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219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961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0921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706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C940C8-8E10-4FB5-83B6-4F90152279CD}" type="datetimeFigureOut">
              <a:rPr lang="ko-KR" altLang="en-US" smtClean="0"/>
              <a:t>2023-01-03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CDA171-E2E1-4150-B44F-3BE0004BF9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038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sz="7000" b="1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CoUI</a:t>
            </a:r>
            <a:r>
              <a:rPr lang="en-US" altLang="ko-KR" sz="7000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7000" b="1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Meeting</a:t>
            </a:r>
            <a:endParaRPr lang="ko-KR" altLang="en-US" sz="7000" b="1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37927"/>
            <a:ext cx="9144000" cy="1655762"/>
          </a:xfrm>
        </p:spPr>
        <p:txBody>
          <a:bodyPr/>
          <a:lstStyle/>
          <a:p>
            <a:r>
              <a:rPr lang="en-US" altLang="ko-KR" sz="20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2023-01-05</a:t>
            </a:r>
          </a:p>
          <a:p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Dain Lee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1676400" y="3509963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자기소개 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진행상황 </a:t>
            </a:r>
            <a:r>
              <a:rPr lang="en-US" altLang="ko-KR" sz="15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en-US" altLang="ko-KR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5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살펴볼 내용</a:t>
            </a:r>
            <a:endParaRPr lang="ko-KR" altLang="en-US" sz="15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082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-59400"/>
            <a:ext cx="2061935" cy="746833"/>
          </a:xfrm>
        </p:spPr>
        <p:txBody>
          <a:bodyPr>
            <a:normAutofit/>
          </a:bodyPr>
          <a:lstStyle/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Ⅰ</a:t>
            </a:r>
            <a:r>
              <a:rPr lang="ko-KR" altLang="en-US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자기소개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508553" y="636386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학력</a:t>
            </a:r>
            <a:endParaRPr lang="ko-KR" altLang="en-US" sz="2200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-815119" y="1003624"/>
            <a:ext cx="7327392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2018.02-  </a:t>
            </a:r>
            <a:r>
              <a:rPr lang="ko-KR" altLang="en-US" sz="1800" dirty="0" smtClean="0">
                <a:solidFill>
                  <a:schemeClr val="accent6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이화여자대학교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8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휴먼기계바이오공학부</a:t>
            </a:r>
            <a:r>
              <a:rPr lang="ko-KR" altLang="en-US" sz="18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재학  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1601761" y="2342362"/>
            <a:ext cx="7327392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7" name="그룹 56"/>
          <p:cNvGrpSpPr/>
          <p:nvPr/>
        </p:nvGrpSpPr>
        <p:grpSpPr>
          <a:xfrm>
            <a:off x="1550555" y="2079005"/>
            <a:ext cx="9119887" cy="4306994"/>
            <a:chOff x="1261192" y="2116528"/>
            <a:chExt cx="9119887" cy="4306994"/>
          </a:xfrm>
        </p:grpSpPr>
        <p:grpSp>
          <p:nvGrpSpPr>
            <p:cNvPr id="54" name="그룹 53"/>
            <p:cNvGrpSpPr/>
            <p:nvPr/>
          </p:nvGrpSpPr>
          <p:grpSpPr>
            <a:xfrm>
              <a:off x="1548330" y="2116528"/>
              <a:ext cx="8832749" cy="4306994"/>
              <a:chOff x="1548330" y="1911992"/>
              <a:chExt cx="8832749" cy="4306994"/>
            </a:xfrm>
          </p:grpSpPr>
          <p:grpSp>
            <p:nvGrpSpPr>
              <p:cNvPr id="52" name="그룹 51"/>
              <p:cNvGrpSpPr/>
              <p:nvPr/>
            </p:nvGrpSpPr>
            <p:grpSpPr>
              <a:xfrm>
                <a:off x="1548330" y="1911992"/>
                <a:ext cx="8832749" cy="4306994"/>
                <a:chOff x="2034991" y="2164830"/>
                <a:chExt cx="8832749" cy="4306994"/>
              </a:xfrm>
            </p:grpSpPr>
            <p:grpSp>
              <p:nvGrpSpPr>
                <p:cNvPr id="16" name="그룹 15"/>
                <p:cNvGrpSpPr/>
                <p:nvPr/>
              </p:nvGrpSpPr>
              <p:grpSpPr>
                <a:xfrm>
                  <a:off x="2034991" y="4266233"/>
                  <a:ext cx="1381481" cy="768629"/>
                  <a:chOff x="266892" y="1973847"/>
                  <a:chExt cx="1644744" cy="771670"/>
                </a:xfrm>
              </p:grpSpPr>
              <p:sp>
                <p:nvSpPr>
                  <p:cNvPr id="8" name="순서도: 수행의 시작/종료 7"/>
                  <p:cNvSpPr/>
                  <p:nvPr/>
                </p:nvSpPr>
                <p:spPr>
                  <a:xfrm>
                    <a:off x="266892" y="2371550"/>
                    <a:ext cx="1644744" cy="373967"/>
                  </a:xfrm>
                  <a:prstGeom prst="flowChartTerminator">
                    <a:avLst/>
                  </a:prstGeom>
                  <a:solidFill>
                    <a:srgbClr val="0046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2" name="제목 1"/>
                  <p:cNvSpPr txBox="1">
                    <a:spLocks/>
                  </p:cNvSpPr>
                  <p:nvPr/>
                </p:nvSpPr>
                <p:spPr>
                  <a:xfrm>
                    <a:off x="289514" y="1973847"/>
                    <a:ext cx="1599499" cy="746833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b">
                    <a:normAutofit/>
                  </a:bodyPr>
                  <a:lstStyle>
                    <a:lvl1pPr algn="ctr" defTabSz="914400" rtl="0" eaLnBrk="1" latinLnBrk="1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ko-KR" altLang="en-US" sz="1300" dirty="0" smtClean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융합기계공학</a:t>
                    </a:r>
                    <a:endParaRPr lang="ko-KR" altLang="en-US" sz="13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17" name="도넛 16"/>
                <p:cNvSpPr/>
                <p:nvPr/>
              </p:nvSpPr>
              <p:spPr>
                <a:xfrm>
                  <a:off x="5101578" y="4279424"/>
                  <a:ext cx="2192400" cy="2192400"/>
                </a:xfrm>
                <a:prstGeom prst="donut">
                  <a:avLst>
                    <a:gd name="adj" fmla="val 12212"/>
                  </a:avLst>
                </a:prstGeom>
                <a:solidFill>
                  <a:srgbClr val="00462A"/>
                </a:solidFill>
                <a:ln>
                  <a:noFill/>
                </a:ln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제목 1"/>
                <p:cNvSpPr txBox="1">
                  <a:spLocks/>
                </p:cNvSpPr>
                <p:nvPr/>
              </p:nvSpPr>
              <p:spPr>
                <a:xfrm>
                  <a:off x="2540433" y="4778274"/>
                  <a:ext cx="7327392" cy="746833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US" altLang="ko-KR" sz="1200" dirty="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Mechanical &amp;</a:t>
                  </a:r>
                </a:p>
                <a:p>
                  <a:r>
                    <a:rPr lang="en-US" altLang="ko-KR" sz="1200" dirty="0" smtClean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Biomedical Engineering</a:t>
                  </a:r>
                  <a:endParaRPr lang="ko-KR" altLang="en-US" sz="1200" dirty="0"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cxnSp>
              <p:nvCxnSpPr>
                <p:cNvPr id="20" name="직선 연결선 19"/>
                <p:cNvCxnSpPr/>
                <p:nvPr/>
              </p:nvCxnSpPr>
              <p:spPr>
                <a:xfrm>
                  <a:off x="3805881" y="5350541"/>
                  <a:ext cx="1138667" cy="2958"/>
                </a:xfrm>
                <a:prstGeom prst="line">
                  <a:avLst/>
                </a:prstGeom>
                <a:ln w="76200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직선 연결선 24"/>
                <p:cNvCxnSpPr/>
                <p:nvPr/>
              </p:nvCxnSpPr>
              <p:spPr>
                <a:xfrm>
                  <a:off x="7363346" y="5363447"/>
                  <a:ext cx="1138667" cy="2958"/>
                </a:xfrm>
                <a:prstGeom prst="line">
                  <a:avLst/>
                </a:prstGeom>
                <a:ln w="76200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직선 연결선 26"/>
                <p:cNvCxnSpPr/>
                <p:nvPr/>
              </p:nvCxnSpPr>
              <p:spPr>
                <a:xfrm rot="16200000">
                  <a:off x="5633317" y="3607850"/>
                  <a:ext cx="1138667" cy="2958"/>
                </a:xfrm>
                <a:prstGeom prst="line">
                  <a:avLst/>
                </a:prstGeom>
                <a:ln w="76200">
                  <a:solidFill>
                    <a:schemeClr val="bg2">
                      <a:lumMod val="90000"/>
                    </a:schemeClr>
                  </a:solidFill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8" name="그룹 27"/>
                <p:cNvGrpSpPr/>
                <p:nvPr/>
              </p:nvGrpSpPr>
              <p:grpSpPr>
                <a:xfrm>
                  <a:off x="5510429" y="2164830"/>
                  <a:ext cx="1381481" cy="768628"/>
                  <a:chOff x="730509" y="1999342"/>
                  <a:chExt cx="1644744" cy="771669"/>
                </a:xfrm>
              </p:grpSpPr>
              <p:sp>
                <p:nvSpPr>
                  <p:cNvPr id="29" name="순서도: 수행의 시작/종료 28"/>
                  <p:cNvSpPr/>
                  <p:nvPr/>
                </p:nvSpPr>
                <p:spPr>
                  <a:xfrm>
                    <a:off x="730509" y="2397044"/>
                    <a:ext cx="1644744" cy="373967"/>
                  </a:xfrm>
                  <a:prstGeom prst="flowChartTerminator">
                    <a:avLst/>
                  </a:prstGeom>
                  <a:solidFill>
                    <a:srgbClr val="0046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" name="제목 1"/>
                  <p:cNvSpPr txBox="1">
                    <a:spLocks/>
                  </p:cNvSpPr>
                  <p:nvPr/>
                </p:nvSpPr>
                <p:spPr>
                  <a:xfrm>
                    <a:off x="753131" y="1999342"/>
                    <a:ext cx="1599499" cy="746833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b">
                    <a:normAutofit/>
                  </a:bodyPr>
                  <a:lstStyle>
                    <a:lvl1pPr algn="ctr" defTabSz="914400" rtl="0" eaLnBrk="1" latinLnBrk="1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ko-KR" altLang="en-US" sz="1300" dirty="0" err="1" smtClean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의생명공학</a:t>
                    </a:r>
                    <a:endParaRPr lang="ko-KR" altLang="en-US" sz="13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grpSp>
              <p:nvGrpSpPr>
                <p:cNvPr id="31" name="그룹 30"/>
                <p:cNvGrpSpPr/>
                <p:nvPr/>
              </p:nvGrpSpPr>
              <p:grpSpPr>
                <a:xfrm>
                  <a:off x="8855976" y="4235766"/>
                  <a:ext cx="1381481" cy="793015"/>
                  <a:chOff x="960945" y="1955676"/>
                  <a:chExt cx="1644744" cy="796152"/>
                </a:xfrm>
              </p:grpSpPr>
              <p:sp>
                <p:nvSpPr>
                  <p:cNvPr id="32" name="순서도: 수행의 시작/종료 31"/>
                  <p:cNvSpPr/>
                  <p:nvPr/>
                </p:nvSpPr>
                <p:spPr>
                  <a:xfrm>
                    <a:off x="960945" y="2377861"/>
                    <a:ext cx="1644744" cy="373967"/>
                  </a:xfrm>
                  <a:prstGeom prst="flowChartTerminator">
                    <a:avLst/>
                  </a:prstGeom>
                  <a:solidFill>
                    <a:srgbClr val="00462A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3" name="제목 1"/>
                  <p:cNvSpPr txBox="1">
                    <a:spLocks/>
                  </p:cNvSpPr>
                  <p:nvPr/>
                </p:nvSpPr>
                <p:spPr>
                  <a:xfrm>
                    <a:off x="983567" y="1955676"/>
                    <a:ext cx="1599499" cy="746833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 anchor="b">
                    <a:normAutofit/>
                  </a:bodyPr>
                  <a:lstStyle>
                    <a:lvl1pPr algn="ctr" defTabSz="914400" rtl="0" eaLnBrk="1" latinLnBrk="1" hangingPunct="1">
                      <a:lnSpc>
                        <a:spcPct val="90000"/>
                      </a:lnSpc>
                      <a:spcBef>
                        <a:spcPct val="0"/>
                      </a:spcBef>
                      <a:buNone/>
                      <a:defRPr sz="6000" kern="1200">
                        <a:solidFill>
                          <a:schemeClr val="tx1"/>
                        </a:solidFill>
                        <a:latin typeface="+mj-lt"/>
                        <a:ea typeface="+mj-ea"/>
                        <a:cs typeface="+mj-cs"/>
                      </a:defRPr>
                    </a:lvl1pPr>
                  </a:lstStyle>
                  <a:p>
                    <a:r>
                      <a:rPr lang="ko-KR" altLang="en-US" sz="1200" dirty="0" err="1" smtClean="0">
                        <a:solidFill>
                          <a:schemeClr val="bg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바이오데이터공학</a:t>
                    </a:r>
                    <a:endParaRPr lang="ko-KR" altLang="en-US" sz="1200" dirty="0">
                      <a:solidFill>
                        <a:schemeClr val="bg1"/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</p:grpSp>
            <p:sp>
              <p:nvSpPr>
                <p:cNvPr id="35" name="제목 1"/>
                <p:cNvSpPr txBox="1">
                  <a:spLocks/>
                </p:cNvSpPr>
                <p:nvPr/>
              </p:nvSpPr>
              <p:spPr>
                <a:xfrm>
                  <a:off x="2075266" y="5006947"/>
                  <a:ext cx="2011764" cy="1098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 fontScale="92500" lnSpcReduction="20000"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en-US" altLang="ko-KR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4</a:t>
                  </a: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대 역학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err="1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바이오로봇공학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의용계측시스템설계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기계요소설계</a:t>
                  </a:r>
                  <a:r>
                    <a:rPr lang="en-US" altLang="ko-KR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….</a:t>
                  </a:r>
                  <a:endParaRPr lang="ko-KR" altLang="en-US" sz="1300" dirty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  <p:sp>
              <p:nvSpPr>
                <p:cNvPr id="36" name="제목 1"/>
                <p:cNvSpPr txBox="1">
                  <a:spLocks/>
                </p:cNvSpPr>
                <p:nvPr/>
              </p:nvSpPr>
              <p:spPr>
                <a:xfrm>
                  <a:off x="6910911" y="2164830"/>
                  <a:ext cx="2011764" cy="1098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 fontScale="92500" lnSpcReduction="20000"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재활공학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생체역학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세포공학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의용신호처리 </a:t>
                  </a:r>
                  <a:r>
                    <a:rPr lang="en-US" altLang="ko-KR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….</a:t>
                  </a:r>
                </a:p>
              </p:txBody>
            </p:sp>
            <p:sp>
              <p:nvSpPr>
                <p:cNvPr id="37" name="제목 1"/>
                <p:cNvSpPr txBox="1">
                  <a:spLocks/>
                </p:cNvSpPr>
                <p:nvPr/>
              </p:nvSpPr>
              <p:spPr>
                <a:xfrm>
                  <a:off x="8855976" y="4975683"/>
                  <a:ext cx="2011764" cy="1098848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b">
                  <a:normAutofit fontScale="92500" lnSpcReduction="20000"/>
                </a:bodyPr>
                <a:lstStyle>
                  <a:lvl1pPr algn="ctr" defTabSz="914400" rtl="0" eaLnBrk="1" latinLnBrk="1" hangingPunct="1">
                    <a:lnSpc>
                      <a:spcPct val="90000"/>
                    </a:lnSpc>
                    <a:spcBef>
                      <a:spcPct val="0"/>
                    </a:spcBef>
                    <a:buNone/>
                    <a:defRPr sz="6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기계학습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자료구조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수치해석</a:t>
                  </a:r>
                  <a:endParaRPr lang="en-US" altLang="ko-KR" sz="13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  <a:p>
                  <a:pPr algn="l">
                    <a:lnSpc>
                      <a:spcPct val="150000"/>
                    </a:lnSpc>
                  </a:pPr>
                  <a:r>
                    <a:rPr lang="ko-KR" altLang="en-US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패턴인식과 </a:t>
                  </a:r>
                  <a:r>
                    <a:rPr lang="ko-KR" altLang="en-US" sz="1300" dirty="0" err="1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머신러닝</a:t>
                  </a:r>
                  <a:r>
                    <a:rPr lang="en-US" altLang="ko-KR" sz="1300" dirty="0" smtClean="0">
                      <a:solidFill>
                        <a:schemeClr val="bg2">
                          <a:lumMod val="25000"/>
                        </a:schemeClr>
                      </a:solidFill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….</a:t>
                  </a:r>
                  <a:endParaRPr lang="ko-KR" altLang="en-US" sz="1300" dirty="0">
                    <a:solidFill>
                      <a:schemeClr val="bg2">
                        <a:lumMod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endParaRPr>
                </a:p>
              </p:txBody>
            </p:sp>
          </p:grpSp>
          <p:sp>
            <p:nvSpPr>
              <p:cNvPr id="53" name="직사각형 52"/>
              <p:cNvSpPr/>
              <p:nvPr/>
            </p:nvSpPr>
            <p:spPr>
              <a:xfrm>
                <a:off x="8091067" y="4191848"/>
                <a:ext cx="2029363" cy="1907965"/>
              </a:xfrm>
              <a:prstGeom prst="rect">
                <a:avLst/>
              </a:prstGeom>
              <a:noFill/>
              <a:ln w="1905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55" name="직사각형 54"/>
            <p:cNvSpPr/>
            <p:nvPr/>
          </p:nvSpPr>
          <p:spPr>
            <a:xfrm>
              <a:off x="1261192" y="4396384"/>
              <a:ext cx="2029363" cy="1907965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2590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Ⅰ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03150" y="130443"/>
            <a:ext cx="1101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자기소개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02026" y="428361"/>
            <a:ext cx="1021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1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-553453" y="691416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AI 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기반 </a:t>
            </a:r>
            <a:r>
              <a:rPr lang="ko-KR" alt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수어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번역 프로젝트  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pic>
        <p:nvPicPr>
          <p:cNvPr id="1026" name="Picture 2" descr="https://github.com/winston1214/Sign-Langugage-project/raw/master/picture/alphapose.gif?raw=tru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79" y="2344527"/>
            <a:ext cx="3043084" cy="171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/>
          <p:cNvCxnSpPr/>
          <p:nvPr/>
        </p:nvCxnSpPr>
        <p:spPr>
          <a:xfrm flipH="1">
            <a:off x="6735947" y="2033339"/>
            <a:ext cx="24064" cy="468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제목 1"/>
          <p:cNvSpPr txBox="1">
            <a:spLocks/>
          </p:cNvSpPr>
          <p:nvPr/>
        </p:nvSpPr>
        <p:spPr>
          <a:xfrm>
            <a:off x="-868842" y="985443"/>
            <a:ext cx="6174767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수어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번역을 통한 위험 상황 속 의사소통 시스템 구축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5" name="오른쪽 화살표 14"/>
          <p:cNvSpPr/>
          <p:nvPr/>
        </p:nvSpPr>
        <p:spPr>
          <a:xfrm>
            <a:off x="3356811" y="2923839"/>
            <a:ext cx="409074" cy="517358"/>
          </a:xfrm>
          <a:prstGeom prst="rightArrow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제목 1"/>
          <p:cNvSpPr txBox="1">
            <a:spLocks/>
          </p:cNvSpPr>
          <p:nvPr/>
        </p:nvSpPr>
        <p:spPr>
          <a:xfrm>
            <a:off x="2959766" y="2729869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정답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119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구조대를 불러주세요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번역 결과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보내주세요 구급차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28" name="Picture 4" descr="https://lh3.googleusercontent.com/YJ3QQW_jpvTKuF4exSu5rFEjOZ3GQoXJtK62iBVU74ObYm6_7QbFopUtMywZTvJ0UDa-RIWUrkiBVkWUoTqN4cnFrs8pseYhmlBAnKSO7kU7C_k_E-Ubbv3onePqa96UtCbBtE1W2yZoZXxRvYapBbSroH-QofnHBBBFd6mx-JMcFoNEkxnm6yQOldjH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0" t="56886"/>
          <a:stretch/>
        </p:blipFill>
        <p:spPr bwMode="auto">
          <a:xfrm>
            <a:off x="444122" y="4671049"/>
            <a:ext cx="5849440" cy="1446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6458385" y="1614990"/>
            <a:ext cx="6174767" cy="773873"/>
            <a:chOff x="6454379" y="1634771"/>
            <a:chExt cx="6174767" cy="773873"/>
          </a:xfrm>
        </p:grpSpPr>
        <p:sp>
          <p:nvSpPr>
            <p:cNvPr id="17" name="모서리가 둥근 직사각형 16"/>
            <p:cNvSpPr/>
            <p:nvPr/>
          </p:nvSpPr>
          <p:spPr>
            <a:xfrm>
              <a:off x="7737025" y="1705235"/>
              <a:ext cx="3609473" cy="70340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제목 1"/>
            <p:cNvSpPr txBox="1">
              <a:spLocks/>
            </p:cNvSpPr>
            <p:nvPr/>
          </p:nvSpPr>
          <p:spPr>
            <a:xfrm>
              <a:off x="6454379" y="1634771"/>
              <a:ext cx="6174767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소통의 한계로 </a:t>
              </a:r>
              <a:r>
                <a:rPr lang="ko-KR" altLang="en-US" sz="15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농인이</a:t>
              </a:r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겪는 사회 전반에 걸친</a:t>
              </a:r>
              <a:endParaRPr lang="en-US" altLang="ko-KR" sz="1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5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다양한 고충들과 피해를 줄이고자 함</a:t>
              </a:r>
              <a:endParaRPr lang="ko-KR" altLang="en-US" sz="15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21" name="제목 1"/>
          <p:cNvSpPr txBox="1">
            <a:spLocks/>
          </p:cNvSpPr>
          <p:nvPr/>
        </p:nvSpPr>
        <p:spPr>
          <a:xfrm>
            <a:off x="7202395" y="2423664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Ⅰ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Split video into frames</a:t>
            </a:r>
          </a:p>
        </p:txBody>
      </p:sp>
      <p:sp>
        <p:nvSpPr>
          <p:cNvPr id="24" name="제목 1"/>
          <p:cNvSpPr txBox="1">
            <a:spLocks/>
          </p:cNvSpPr>
          <p:nvPr/>
        </p:nvSpPr>
        <p:spPr>
          <a:xfrm>
            <a:off x="7202395" y="3259146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Ⅱ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Alphapose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이용하여 각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frame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별로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123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개의 </a:t>
            </a:r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keypoint</a:t>
            </a:r>
            <a:r>
              <a: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값 추출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7202395" y="3852875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Ⅲ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Frame Augmentation</a:t>
            </a:r>
          </a:p>
        </p:txBody>
      </p:sp>
      <p:sp>
        <p:nvSpPr>
          <p:cNvPr id="26" name="제목 1"/>
          <p:cNvSpPr txBox="1">
            <a:spLocks/>
          </p:cNvSpPr>
          <p:nvPr/>
        </p:nvSpPr>
        <p:spPr>
          <a:xfrm>
            <a:off x="7295864" y="4556898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Ⅳ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Feature Vector Normalization</a:t>
            </a:r>
          </a:p>
        </p:txBody>
      </p:sp>
      <p:sp>
        <p:nvSpPr>
          <p:cNvPr id="27" name="제목 1"/>
          <p:cNvSpPr txBox="1">
            <a:spLocks/>
          </p:cNvSpPr>
          <p:nvPr/>
        </p:nvSpPr>
        <p:spPr>
          <a:xfrm>
            <a:off x="7295864" y="5340403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Ⅴ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Seq2Seq model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통한 번역 진행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7240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-4616199" y="16812712"/>
            <a:ext cx="701116" cy="168769"/>
          </a:xfrm>
        </p:spPr>
        <p:txBody>
          <a:bodyPr>
            <a:normAutofit fontScale="25000" lnSpcReduction="20000"/>
          </a:bodyPr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Ⅰ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3150" y="130443"/>
            <a:ext cx="1101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자기소개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2026" y="428361"/>
            <a:ext cx="10211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Project 2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-187971" y="673927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퍼스널 </a:t>
            </a:r>
            <a:r>
              <a:rPr lang="ko-KR" alt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모빌리티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Optracker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제작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588" y="1012481"/>
            <a:ext cx="6523684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인식 및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트래킹과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모터 구동 연동을 통한 노약자를 위한 퍼스널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모빌리티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0" name="Picture 2" descr="https://user-images.githubusercontent.com/76834485/143730232-b5bf2d1c-9228-44b2-82cc-51c871d5ced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358" y="4434460"/>
            <a:ext cx="2470250" cy="185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-616178" y="1633415"/>
            <a:ext cx="6932757" cy="2156988"/>
            <a:chOff x="-616178" y="1528927"/>
            <a:chExt cx="6932757" cy="2156988"/>
          </a:xfrm>
        </p:grpSpPr>
        <p:sp>
          <p:nvSpPr>
            <p:cNvPr id="12" name="제목 1"/>
            <p:cNvSpPr txBox="1">
              <a:spLocks/>
            </p:cNvSpPr>
            <p:nvPr/>
          </p:nvSpPr>
          <p:spPr>
            <a:xfrm>
              <a:off x="-616178" y="1607213"/>
              <a:ext cx="6174767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Hardware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config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Jetson Xavier, DC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모터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Arduino</a:t>
              </a:r>
            </a:p>
            <a:p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141812" y="1528927"/>
              <a:ext cx="6174767" cy="2156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Software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config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: 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Detection: YOLO v5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Tracking: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Deepsort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Depth Estimation: Monodepth2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Knowledge Distillation :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MGD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sp>
        <p:nvSpPr>
          <p:cNvPr id="14" name="이등변 삼각형 13"/>
          <p:cNvSpPr/>
          <p:nvPr/>
        </p:nvSpPr>
        <p:spPr>
          <a:xfrm rot="5400000">
            <a:off x="5784170" y="2558290"/>
            <a:ext cx="553453" cy="433137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/>
              </a:solidFill>
            </a:endParaRPr>
          </a:p>
        </p:txBody>
      </p:sp>
      <p:cxnSp>
        <p:nvCxnSpPr>
          <p:cNvPr id="16" name="직선 연결선 15"/>
          <p:cNvCxnSpPr/>
          <p:nvPr/>
        </p:nvCxnSpPr>
        <p:spPr>
          <a:xfrm rot="16200000" flipH="1">
            <a:off x="6096000" y="-2007333"/>
            <a:ext cx="0" cy="1188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663855" y="2338492"/>
            <a:ext cx="6523684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객체를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인식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추적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지속적으로 따라가도록 구동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052" name="Picture 4" descr="https://user-images.githubusercontent.com/76834485/143730106-6bb5223e-7c77-476f-9d5f-ee3abcb4cedf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394" y="4074930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user-images.githubusercontent.com/76834485/143732792-c1dc8bad-b39e-4c16-a5cf-5dc087534820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717" y="4074930"/>
            <a:ext cx="4572000" cy="257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810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>
          <a:xfrm>
            <a:off x="-4616199" y="16812712"/>
            <a:ext cx="701116" cy="168769"/>
          </a:xfrm>
        </p:spPr>
        <p:txBody>
          <a:bodyPr>
            <a:normAutofit fontScale="25000" lnSpcReduction="20000"/>
          </a:bodyPr>
          <a:lstStyle/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Ⅰ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3150" y="130443"/>
            <a:ext cx="11015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자기소개</a:t>
            </a:r>
            <a:endParaRPr lang="ko-KR" altLang="en-US" sz="2000" dirty="0">
              <a:solidFill>
                <a:schemeClr val="bg1"/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02026" y="428361"/>
            <a:ext cx="97975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 계획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-187971" y="673927"/>
            <a:ext cx="449981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퍼스널 </a:t>
            </a:r>
            <a:r>
              <a:rPr lang="ko-KR" alt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모빌리티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en-US" altLang="ko-KR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Optracker</a:t>
            </a:r>
            <a:r>
              <a:rPr lang="en-US" altLang="ko-KR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제작</a:t>
            </a:r>
            <a:endParaRPr lang="ko-KR" altLang="en-US" sz="2200" dirty="0">
              <a:solidFill>
                <a:schemeClr val="tx1">
                  <a:lumMod val="85000"/>
                  <a:lumOff val="15000"/>
                </a:schemeClr>
              </a:solidFill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57588" y="1012481"/>
            <a:ext cx="6523684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AI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객체 인식 및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트래킹과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모터 구동 연동을 통한 노약자를 위한 퍼스널 </a:t>
            </a:r>
            <a:r>
              <a:rPr lang="ko-KR" alt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모빌리티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-616178" y="1633415"/>
            <a:ext cx="6932757" cy="2156988"/>
            <a:chOff x="-616178" y="1528927"/>
            <a:chExt cx="6932757" cy="2156988"/>
          </a:xfrm>
        </p:grpSpPr>
        <p:sp>
          <p:nvSpPr>
            <p:cNvPr id="12" name="제목 1"/>
            <p:cNvSpPr txBox="1">
              <a:spLocks/>
            </p:cNvSpPr>
            <p:nvPr/>
          </p:nvSpPr>
          <p:spPr>
            <a:xfrm>
              <a:off x="-616178" y="1607213"/>
              <a:ext cx="6174767" cy="74683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Hardware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config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: Jetson Xavier, DC </a:t>
              </a:r>
              <a:r>
                <a:rPr lang="ko-KR" altLang="en-US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모터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, Arduino</a:t>
              </a:r>
            </a:p>
            <a:p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13" name="제목 1"/>
            <p:cNvSpPr txBox="1">
              <a:spLocks/>
            </p:cNvSpPr>
            <p:nvPr/>
          </p:nvSpPr>
          <p:spPr>
            <a:xfrm>
              <a:off x="141812" y="1528927"/>
              <a:ext cx="6174767" cy="2156988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>
                <a:lnSpc>
                  <a:spcPct val="120000"/>
                </a:lnSpc>
              </a:pP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Software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config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OTF" panose="02020603020101020101" pitchFamily="18" charset="-127"/>
                  <a:ea typeface="나눔바른고딕OTF" panose="02020603020101020101" pitchFamily="18" charset="-127"/>
                </a:rPr>
                <a:t> : 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Detection: YOLO v5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Tracking: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Deepsort</a:t>
              </a:r>
              <a:endPara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Depth Estimation: Monodepth2</a:t>
              </a:r>
            </a:p>
            <a:p>
              <a:pPr algn="l">
                <a:lnSpc>
                  <a:spcPct val="120000"/>
                </a:lnSpc>
              </a:pP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	</a:t>
              </a:r>
              <a:r>
                <a:rPr lang="en-US" altLang="ko-KR" sz="16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Knowledge Distillation : </a:t>
              </a:r>
              <a:r>
                <a:rPr lang="en-US" altLang="ko-KR" sz="16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MGD</a:t>
              </a:r>
              <a:endParaRPr lang="ko-KR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</p:grpSp>
      <p:cxnSp>
        <p:nvCxnSpPr>
          <p:cNvPr id="16" name="직선 연결선 15"/>
          <p:cNvCxnSpPr/>
          <p:nvPr/>
        </p:nvCxnSpPr>
        <p:spPr>
          <a:xfrm rot="16200000" flipH="1">
            <a:off x="6096000" y="-2007333"/>
            <a:ext cx="0" cy="11880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제목 1"/>
          <p:cNvSpPr txBox="1">
            <a:spLocks/>
          </p:cNvSpPr>
          <p:nvPr/>
        </p:nvSpPr>
        <p:spPr>
          <a:xfrm>
            <a:off x="5663855" y="2338492"/>
            <a:ext cx="6523684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특정 객체를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인식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,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추적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하여</a:t>
            </a:r>
            <a:endParaRPr lang="en-US" altLang="ko-KR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지속적으로 따라가도록 구동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9817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Ⅲ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286" y="-73304"/>
            <a:ext cx="2175696" cy="562717"/>
          </a:xfrm>
        </p:spPr>
        <p:txBody>
          <a:bodyPr>
            <a:normAutofit/>
          </a:bodyPr>
          <a:lstStyle/>
          <a:p>
            <a:r>
              <a:rPr lang="ko-KR" altLang="en-US" sz="2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진행상황</a:t>
            </a:r>
            <a:endParaRPr lang="ko-KR" altLang="en-US" sz="2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-123286" y="1128329"/>
            <a:ext cx="2981325" cy="1655762"/>
          </a:xfrm>
        </p:spPr>
        <p:txBody>
          <a:bodyPr>
            <a:normAutofit/>
          </a:bodyPr>
          <a:lstStyle/>
          <a:p>
            <a:r>
              <a:rPr lang="en-US" altLang="ko-KR" sz="22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2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인수인계 </a:t>
            </a:r>
            <a:r>
              <a:rPr lang="en-US" altLang="ko-KR" sz="2200" dirty="0" err="1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PPT</a:t>
            </a:r>
            <a:r>
              <a:rPr lang="en-US" altLang="ko-KR" sz="2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숙지</a:t>
            </a:r>
            <a:r>
              <a:rPr lang="en-US" altLang="ko-KR" sz="2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r>
              <a:rPr lang="ko-KR" altLang="en-US" sz="2200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 </a:t>
            </a:r>
            <a:endParaRPr lang="en-US" altLang="ko-KR" sz="2200" dirty="0" smtClean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7150" y="206654"/>
            <a:ext cx="2175696" cy="562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01.02-01.04</a:t>
            </a:r>
            <a:endParaRPr lang="ko-KR" altLang="en-US" sz="16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제목 1"/>
          <p:cNvSpPr txBox="1">
            <a:spLocks/>
          </p:cNvSpPr>
          <p:nvPr/>
        </p:nvSpPr>
        <p:spPr>
          <a:xfrm>
            <a:off x="-300125" y="1173058"/>
            <a:ext cx="5065941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CoUI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에 대한 전반적인 이해와 </a:t>
            </a: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Unity </a:t>
            </a:r>
            <a:r>
              <a:rPr lang="ko-KR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간의 동작 공부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16414" y="2469357"/>
            <a:ext cx="2105025" cy="3652943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-105231" y="5748883"/>
            <a:ext cx="3148314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ko-K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Unity</a:t>
            </a:r>
            <a:endParaRPr lang="ko-KR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54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90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855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-719328" y="-22191"/>
            <a:ext cx="2061935" cy="7468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smtClean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Ⅳ</a:t>
            </a:r>
            <a:endParaRPr lang="ko-KR" altLang="en-US" sz="30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162050" y="-427132"/>
            <a:ext cx="6136105" cy="1151774"/>
          </a:xfrm>
        </p:spPr>
        <p:txBody>
          <a:bodyPr>
            <a:normAutofit/>
          </a:bodyPr>
          <a:lstStyle/>
          <a:p>
            <a:r>
              <a:rPr lang="ko-KR" altLang="en-US" sz="3000" dirty="0" smtClean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향후 살펴볼 내용</a:t>
            </a:r>
            <a:endParaRPr lang="ko-KR" altLang="en-US" sz="3000" dirty="0">
              <a:solidFill>
                <a:schemeClr val="bg1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834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>
          <a:xfrm>
            <a:off x="1381125" y="2935288"/>
            <a:ext cx="9144000" cy="1655762"/>
          </a:xfrm>
        </p:spPr>
        <p:txBody>
          <a:bodyPr/>
          <a:lstStyle/>
          <a:p>
            <a:r>
              <a:rPr lang="ko-KR" altLang="en-US" dirty="0" smtClean="0">
                <a:latin typeface="나눔바른고딕OTF" panose="02020603020101020101" pitchFamily="18" charset="-127"/>
                <a:ea typeface="나눔바른고딕OTF" panose="02020603020101020101" pitchFamily="18" charset="-127"/>
              </a:rPr>
              <a:t>감사합니다</a:t>
            </a:r>
            <a:endParaRPr lang="ko-KR" altLang="en-US" dirty="0">
              <a:latin typeface="나눔바른고딕OTF" panose="02020603020101020101" pitchFamily="18" charset="-127"/>
              <a:ea typeface="나눔바른고딕O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209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</TotalTime>
  <Words>224</Words>
  <Application>Microsoft Office PowerPoint</Application>
  <PresentationFormat>와이드스크린</PresentationFormat>
  <Paragraphs>74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나눔바른고딕OTF</vt:lpstr>
      <vt:lpstr>나눔스퀘어</vt:lpstr>
      <vt:lpstr>나눔스퀘어_ac</vt:lpstr>
      <vt:lpstr>맑은 고딕</vt:lpstr>
      <vt:lpstr>Arial</vt:lpstr>
      <vt:lpstr>Office 테마</vt:lpstr>
      <vt:lpstr>CoUI Meeting</vt:lpstr>
      <vt:lpstr>Ⅰ자기소개</vt:lpstr>
      <vt:lpstr>PowerPoint 프레젠테이션</vt:lpstr>
      <vt:lpstr>PowerPoint 프레젠테이션</vt:lpstr>
      <vt:lpstr>PowerPoint 프레젠테이션</vt:lpstr>
      <vt:lpstr>진행상황</vt:lpstr>
      <vt:lpstr>PowerPoint 프레젠테이션</vt:lpstr>
      <vt:lpstr>향후 살펴볼 내용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coui meeting</dc:title>
  <dc:creator>user</dc:creator>
  <cp:lastModifiedBy>user</cp:lastModifiedBy>
  <cp:revision>36</cp:revision>
  <dcterms:created xsi:type="dcterms:W3CDTF">2023-01-03T06:35:55Z</dcterms:created>
  <dcterms:modified xsi:type="dcterms:W3CDTF">2023-01-03T08:47:18Z</dcterms:modified>
</cp:coreProperties>
</file>